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3.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5.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7.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8.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9.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0.xml" ContentType="application/vnd.openxmlformats-officedocument.theme+xml"/>
  <Override PartName="/ppt/tags/tag2.xml" ContentType="application/vnd.openxmlformats-officedocument.presentationml.tags+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2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theme/theme22.xml" ContentType="application/vnd.openxmlformats-officedocument.theme+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3.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4" r:id="rId5"/>
    <p:sldMasterId id="2147483694" r:id="rId6"/>
    <p:sldMasterId id="2147483705" r:id="rId7"/>
    <p:sldMasterId id="2147483729" r:id="rId8"/>
    <p:sldMasterId id="2147483752" r:id="rId9"/>
    <p:sldMasterId id="2147483783" r:id="rId10"/>
    <p:sldMasterId id="2147483814" r:id="rId11"/>
    <p:sldMasterId id="2147483826" r:id="rId12"/>
    <p:sldMasterId id="2147483837" r:id="rId13"/>
    <p:sldMasterId id="2147483863" r:id="rId14"/>
    <p:sldMasterId id="2147483875" r:id="rId15"/>
    <p:sldMasterId id="2147483895" r:id="rId16"/>
    <p:sldMasterId id="2147483926" r:id="rId17"/>
    <p:sldMasterId id="2147483951" r:id="rId18"/>
    <p:sldMasterId id="2147483965" r:id="rId19"/>
    <p:sldMasterId id="2147483995" r:id="rId20"/>
    <p:sldMasterId id="2147484026" r:id="rId21"/>
    <p:sldMasterId id="2147484056" r:id="rId22"/>
    <p:sldMasterId id="2147484089" r:id="rId23"/>
    <p:sldMasterId id="2147484120" r:id="rId24"/>
    <p:sldMasterId id="2147484143" r:id="rId25"/>
    <p:sldMasterId id="2147484175" r:id="rId26"/>
    <p:sldMasterId id="2147484185" r:id="rId27"/>
  </p:sldMasterIdLst>
  <p:notesMasterIdLst>
    <p:notesMasterId r:id="rId34"/>
  </p:notesMasterIdLst>
  <p:sldIdLst>
    <p:sldId id="281" r:id="rId28"/>
    <p:sldId id="466" r:id="rId29"/>
    <p:sldId id="463" r:id="rId30"/>
    <p:sldId id="464" r:id="rId31"/>
    <p:sldId id="467" r:id="rId32"/>
    <p:sldId id="4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7DED"/>
    <a:srgbClr val="4682B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35" autoAdjust="0"/>
    <p:restoredTop sz="89266" autoAdjust="0"/>
  </p:normalViewPr>
  <p:slideViewPr>
    <p:cSldViewPr snapToGrid="0">
      <p:cViewPr varScale="1">
        <p:scale>
          <a:sx n="72" d="100"/>
          <a:sy n="72" d="100"/>
        </p:scale>
        <p:origin x="56" y="2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AA87-06AF-2A41-A50A-D39AF59F5BB1}" type="datetimeFigureOut">
              <a:rPr lang="en-US"/>
              <a:t>4/17/2017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897D0-C9D6-AD47-8162-E6529AC89971}" type="slidenum">
              <a:rPr lang="en-US"/>
              <a:t>‹#›</a:t>
            </a:fld>
            <a:endParaRPr lang="en-US"/>
          </a:p>
        </p:txBody>
      </p:sp>
    </p:spTree>
    <p:extLst>
      <p:ext uri="{BB962C8B-B14F-4D97-AF65-F5344CB8AC3E}">
        <p14:creationId xmlns:p14="http://schemas.microsoft.com/office/powerpoint/2010/main" val="217973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a:t>
            </a:fld>
            <a:endParaRPr lang="en-US"/>
          </a:p>
        </p:txBody>
      </p:sp>
    </p:spTree>
    <p:extLst>
      <p:ext uri="{BB962C8B-B14F-4D97-AF65-F5344CB8AC3E}">
        <p14:creationId xmlns:p14="http://schemas.microsoft.com/office/powerpoint/2010/main" val="220565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Modis, we use our insight, knowledge and global resources to make exceptional connections every day. With 70 branch offices located strategically throughout North America, we are positioned perfectly to deliver the industry's top talent to each of our clients. Clients choose Modis as their workforce partner to solve staffing challenges that range from locating hard-to-find niche talent to completing quick-fill demands. </a:t>
            </a:r>
          </a:p>
        </p:txBody>
      </p:sp>
      <p:sp>
        <p:nvSpPr>
          <p:cNvPr id="4" name="Slide Number Placeholder 3"/>
          <p:cNvSpPr>
            <a:spLocks noGrp="1"/>
          </p:cNvSpPr>
          <p:nvPr>
            <p:ph type="sldNum" sz="quarter" idx="10"/>
          </p:nvPr>
        </p:nvSpPr>
        <p:spPr/>
        <p:txBody>
          <a:bodyPr/>
          <a:lstStyle/>
          <a:p>
            <a:fld id="{92F897D0-C9D6-AD47-8162-E6529AC89971}" type="slidenum">
              <a:rPr lang="en-US" smtClean="0"/>
              <a:t>2</a:t>
            </a:fld>
            <a:endParaRPr lang="en-US"/>
          </a:p>
        </p:txBody>
      </p:sp>
    </p:spTree>
    <p:extLst>
      <p:ext uri="{BB962C8B-B14F-4D97-AF65-F5344CB8AC3E}">
        <p14:creationId xmlns:p14="http://schemas.microsoft.com/office/powerpoint/2010/main" val="2265200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0.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12.xml"/><Relationship Id="rId4" Type="http://schemas.microsoft.com/office/2007/relationships/hdphoto" Target="../media/hdphoto3.wdp"/></Relationships>
</file>

<file path=ppt/slideLayouts/_rels/slideLayout1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40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22.xml"/><Relationship Id="rId4" Type="http://schemas.openxmlformats.org/officeDocument/2006/relationships/image" Target="../media/image50.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52.png"/></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2824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1153685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4307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068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321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26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2038507"/>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05085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7592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470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6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3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862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0205756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30740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762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560275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875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7287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023450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8818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251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17046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352795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1257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2233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9315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7312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1697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924502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1924126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57973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7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2080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8601016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6889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22246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740076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1817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3329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1670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716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231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291978435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288499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84384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40020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59700452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53176" y="1733956"/>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53176" y="2569223"/>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Tree>
    <p:extLst>
      <p:ext uri="{BB962C8B-B14F-4D97-AF65-F5344CB8AC3E}">
        <p14:creationId xmlns:p14="http://schemas.microsoft.com/office/powerpoint/2010/main" val="37754392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Tree>
    <p:extLst>
      <p:ext uri="{BB962C8B-B14F-4D97-AF65-F5344CB8AC3E}">
        <p14:creationId xmlns:p14="http://schemas.microsoft.com/office/powerpoint/2010/main" val="52060982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28776"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152773"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076769"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000765"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28776"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0" name="Text Placeholder 4"/>
          <p:cNvSpPr>
            <a:spLocks noGrp="1"/>
          </p:cNvSpPr>
          <p:nvPr>
            <p:ph type="body" sz="quarter" idx="16" hasCustomPrompt="1"/>
          </p:nvPr>
        </p:nvSpPr>
        <p:spPr>
          <a:xfrm>
            <a:off x="3152773"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1" name="Text Placeholder 4"/>
          <p:cNvSpPr>
            <a:spLocks noGrp="1"/>
          </p:cNvSpPr>
          <p:nvPr>
            <p:ph type="body" sz="quarter" idx="17" hasCustomPrompt="1"/>
          </p:nvPr>
        </p:nvSpPr>
        <p:spPr>
          <a:xfrm>
            <a:off x="6076769"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2" name="Text Placeholder 4"/>
          <p:cNvSpPr>
            <a:spLocks noGrp="1"/>
          </p:cNvSpPr>
          <p:nvPr>
            <p:ph type="body" sz="quarter" idx="18" hasCustomPrompt="1"/>
          </p:nvPr>
        </p:nvSpPr>
        <p:spPr>
          <a:xfrm>
            <a:off x="9000765"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4" name="Content Placeholder 13"/>
          <p:cNvSpPr>
            <a:spLocks noGrp="1"/>
          </p:cNvSpPr>
          <p:nvPr>
            <p:ph sz="quarter" idx="19" hasCustomPrompt="1"/>
          </p:nvPr>
        </p:nvSpPr>
        <p:spPr>
          <a:xfrm>
            <a:off x="0" y="4937262"/>
            <a:ext cx="12192000" cy="1920738"/>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22377265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a:lstStyle/>
          <a:p>
            <a:r>
              <a:rPr lang="en-US"/>
              <a:t>Click to edit Master title style</a:t>
            </a:r>
          </a:p>
        </p:txBody>
      </p:sp>
      <p:sp>
        <p:nvSpPr>
          <p:cNvPr id="5" name="Text Placeholder 4"/>
          <p:cNvSpPr>
            <a:spLocks noGrp="1"/>
          </p:cNvSpPr>
          <p:nvPr>
            <p:ph type="body" sz="quarter" idx="11" hasCustomPrompt="1"/>
          </p:nvPr>
        </p:nvSpPr>
        <p:spPr>
          <a:xfrm>
            <a:off x="228776" y="1537187"/>
            <a:ext cx="560613" cy="1058800"/>
          </a:xfrm>
          <a:prstGeom prst="rect">
            <a:avLst/>
          </a:prstGeom>
        </p:spPr>
        <p:txBody>
          <a:bodyPr lIns="0" tIns="0" rIns="0" bIns="0" anchor="t"/>
          <a:lstStyle>
            <a:lvl1pPr marL="0" indent="0">
              <a:buNone/>
              <a:defRPr sz="8627"/>
            </a:lvl1pPr>
          </a:lstStyle>
          <a:p>
            <a:pPr lvl="0"/>
            <a:r>
              <a:rPr lang="en-US" dirty="0"/>
              <a:t>1</a:t>
            </a:r>
          </a:p>
        </p:txBody>
      </p:sp>
      <p:sp>
        <p:nvSpPr>
          <p:cNvPr id="8" name="Text Placeholder 7"/>
          <p:cNvSpPr>
            <a:spLocks noGrp="1"/>
          </p:cNvSpPr>
          <p:nvPr>
            <p:ph type="body" sz="quarter" idx="12" hasCustomPrompt="1"/>
          </p:nvPr>
        </p:nvSpPr>
        <p:spPr>
          <a:xfrm>
            <a:off x="896425" y="1537837"/>
            <a:ext cx="2930500" cy="1058151"/>
          </a:xfrm>
          <a:prstGeom prst="rect">
            <a:avLst/>
          </a:prstGeom>
        </p:spPr>
        <p:txBody>
          <a:bodyPr tIns="91440">
            <a:noAutofit/>
          </a:bodyPr>
          <a:lstStyle>
            <a:lvl1pPr marL="0" indent="0">
              <a:buNone/>
              <a:defRPr sz="1961"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28088" y="2834786"/>
            <a:ext cx="2294848" cy="1150161"/>
          </a:xfrm>
          <a:prstGeom prst="rect">
            <a:avLst/>
          </a:prstGeom>
          <a:solidFill>
            <a:schemeClr val="bg1"/>
          </a:solidFill>
        </p:spPr>
        <p:txBody>
          <a:bodyPr lIns="182880" anchor="ctr"/>
          <a:lstStyle>
            <a:lvl1pPr marL="0" indent="0">
              <a:buNone/>
              <a:defRPr sz="2745"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Fill with primary color</a:t>
            </a:r>
          </a:p>
        </p:txBody>
      </p:sp>
      <p:sp>
        <p:nvSpPr>
          <p:cNvPr id="10" name="Text Placeholder 5"/>
          <p:cNvSpPr>
            <a:spLocks noGrp="1"/>
          </p:cNvSpPr>
          <p:nvPr>
            <p:ph type="body" sz="quarter" idx="14" hasCustomPrompt="1"/>
          </p:nvPr>
        </p:nvSpPr>
        <p:spPr>
          <a:xfrm>
            <a:off x="228087" y="4085878"/>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28087" y="5336667"/>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20072" y="2834786"/>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3" name="Text Placeholder 5"/>
          <p:cNvSpPr>
            <a:spLocks noGrp="1"/>
          </p:cNvSpPr>
          <p:nvPr>
            <p:ph type="body" sz="quarter" idx="17"/>
          </p:nvPr>
        </p:nvSpPr>
        <p:spPr>
          <a:xfrm>
            <a:off x="2620071" y="4085878"/>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4" name="Text Placeholder 5"/>
          <p:cNvSpPr>
            <a:spLocks noGrp="1"/>
          </p:cNvSpPr>
          <p:nvPr>
            <p:ph type="body" sz="quarter" idx="18"/>
          </p:nvPr>
        </p:nvSpPr>
        <p:spPr>
          <a:xfrm>
            <a:off x="2620071" y="5336667"/>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Tree>
    <p:extLst>
      <p:ext uri="{BB962C8B-B14F-4D97-AF65-F5344CB8AC3E}">
        <p14:creationId xmlns:p14="http://schemas.microsoft.com/office/powerpoint/2010/main" val="29240977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53176" y="4040452"/>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41428" y="4040452"/>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323755" y="2566728"/>
            <a:ext cx="6486121" cy="364406"/>
          </a:xfrm>
          <a:prstGeom prst="rect">
            <a:avLst/>
          </a:prstGeom>
          <a:noFill/>
        </p:spPr>
        <p:txBody>
          <a:bodyPr/>
          <a:lstStyle>
            <a:lvl1pPr marL="0" indent="0">
              <a:buNone/>
              <a:defRPr sz="1372"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324079" y="2983223"/>
            <a:ext cx="6485073" cy="3345563"/>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6197939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529" baseline="0">
                <a:solidFill>
                  <a:schemeClr val="accent1"/>
                </a:solidFill>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a:t>
            </a:r>
          </a:p>
        </p:txBody>
      </p:sp>
      <p:sp>
        <p:nvSpPr>
          <p:cNvPr id="17" name="Text Placeholder 10"/>
          <p:cNvSpPr>
            <a:spLocks noGrp="1"/>
          </p:cNvSpPr>
          <p:nvPr>
            <p:ph type="body" sz="quarter" idx="11"/>
          </p:nvPr>
        </p:nvSpPr>
        <p:spPr>
          <a:xfrm>
            <a:off x="228776"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068957"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7914687" y="1842966"/>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28776"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068957"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7914687" y="2467691"/>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15058646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7" name="Content Placeholder 16"/>
          <p:cNvSpPr>
            <a:spLocks noGrp="1"/>
          </p:cNvSpPr>
          <p:nvPr>
            <p:ph sz="quarter" idx="18" hasCustomPrompt="1"/>
          </p:nvPr>
        </p:nvSpPr>
        <p:spPr>
          <a:xfrm>
            <a:off x="5324079" y="2548593"/>
            <a:ext cx="6485073" cy="3780192"/>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147644275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467461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6023483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039358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4389205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6319596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558099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006730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2821776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763434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2370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77903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56781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40161646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9967074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r="16884" b="16667"/>
          <a:stretch/>
        </p:blipFill>
        <p:spPr>
          <a:xfrm>
            <a:off x="0" y="0"/>
            <a:ext cx="12192000" cy="224138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45204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075153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631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4865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3992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80198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8451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5434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9280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15850400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09275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0051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202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681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95626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300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0941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6280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365868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83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03686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90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951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42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2335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0075031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421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5413316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7701532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152148445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455013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9210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077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50961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47404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8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5" name="Picture Placeholder 4"/>
          <p:cNvSpPr>
            <a:spLocks noGrp="1"/>
          </p:cNvSpPr>
          <p:nvPr>
            <p:ph type="pic" sz="quarter" idx="10" hasCustomPrompt="1"/>
          </p:nvPr>
        </p:nvSpPr>
        <p:spPr>
          <a:xfrm>
            <a:off x="0" y="-20313"/>
            <a:ext cx="12192000" cy="1813766"/>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6911213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38089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27066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00055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741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9041656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70900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298451019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360938316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6334294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284" y="-1"/>
            <a:ext cx="12198284" cy="6858005"/>
          </a:xfrm>
          <a:prstGeom prst="rect">
            <a:avLst/>
          </a:prstGeom>
        </p:spPr>
      </p:pic>
    </p:spTree>
    <p:extLst>
      <p:ext uri="{BB962C8B-B14F-4D97-AF65-F5344CB8AC3E}">
        <p14:creationId xmlns:p14="http://schemas.microsoft.com/office/powerpoint/2010/main" val="6149907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spTree>
    <p:extLst>
      <p:ext uri="{BB962C8B-B14F-4D97-AF65-F5344CB8AC3E}">
        <p14:creationId xmlns:p14="http://schemas.microsoft.com/office/powerpoint/2010/main" val="10564061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3108619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0364017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176739684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1412323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105673670"/>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06095" y="51956"/>
            <a:ext cx="9056915" cy="339682"/>
          </a:xfrm>
        </p:spPr>
        <p:txBody>
          <a:bodyPr>
            <a:noAutofit/>
          </a:bodyPr>
          <a:lstStyle>
            <a:lvl1pPr algn="r">
              <a:defRPr sz="2600">
                <a:solidFill>
                  <a:schemeClr val="bg1"/>
                </a:solidFill>
              </a:defRPr>
            </a:lvl1pPr>
          </a:lstStyle>
          <a:p>
            <a:r>
              <a:rPr lang="en-US"/>
              <a:t>Click to edit Master title style</a:t>
            </a:r>
          </a:p>
        </p:txBody>
      </p:sp>
      <p:sp>
        <p:nvSpPr>
          <p:cNvPr id="3" name="Date Placeholder 2"/>
          <p:cNvSpPr>
            <a:spLocks noGrp="1"/>
          </p:cNvSpPr>
          <p:nvPr>
            <p:ph type="dt" sz="half" idx="10"/>
          </p:nvPr>
        </p:nvSpPr>
        <p:spPr>
          <a:xfrm>
            <a:off x="608794" y="6451699"/>
            <a:ext cx="2846413" cy="364628"/>
          </a:xfrm>
          <a:prstGeom prst="rect">
            <a:avLst/>
          </a:prstGeom>
        </p:spPr>
        <p:txBody>
          <a:bodyPr/>
          <a:lstStyle/>
          <a:p>
            <a:fld id="{A14645B6-AF66-41FE-86DD-D4FB3D523373}" type="datetimeFigureOut">
              <a:rPr lang="en-US" smtClean="0"/>
              <a:t>4/17/2017</a:t>
            </a:fld>
            <a:endParaRPr lang="en-US"/>
          </a:p>
        </p:txBody>
      </p:sp>
      <p:sp>
        <p:nvSpPr>
          <p:cNvPr id="4" name="Footer Placeholder 3"/>
          <p:cNvSpPr>
            <a:spLocks noGrp="1"/>
          </p:cNvSpPr>
          <p:nvPr>
            <p:ph type="ftr" sz="quarter" idx="11"/>
          </p:nvPr>
        </p:nvSpPr>
        <p:spPr>
          <a:xfrm>
            <a:off x="4164798" y="6451699"/>
            <a:ext cx="3862413" cy="364628"/>
          </a:xfrm>
          <a:prstGeom prst="rect">
            <a:avLst/>
          </a:prstGeom>
        </p:spPr>
        <p:txBody>
          <a:bodyPr/>
          <a:lstStyle/>
          <a:p>
            <a:endParaRPr lang="en-US"/>
          </a:p>
        </p:txBody>
      </p:sp>
      <p:sp>
        <p:nvSpPr>
          <p:cNvPr id="5" name="Slide Number Placeholder 4"/>
          <p:cNvSpPr>
            <a:spLocks noGrp="1"/>
          </p:cNvSpPr>
          <p:nvPr>
            <p:ph type="sldNum" sz="quarter" idx="12"/>
          </p:nvPr>
        </p:nvSpPr>
        <p:spPr>
          <a:xfrm>
            <a:off x="11413877" y="6451699"/>
            <a:ext cx="649111" cy="364628"/>
          </a:xfrm>
          <a:prstGeom prst="rect">
            <a:avLst/>
          </a:prstGeom>
        </p:spPr>
        <p:txBody>
          <a:bodyPr/>
          <a:lstStyle/>
          <a:p>
            <a:fld id="{445C58B2-07EE-4ABE-902E-9C658CBAE3AD}" type="slidenum">
              <a:rPr lang="en-US" smtClean="0"/>
              <a:t>‹#›</a:t>
            </a:fld>
            <a:endParaRPr lang="en-US"/>
          </a:p>
        </p:txBody>
      </p:sp>
    </p:spTree>
    <p:extLst>
      <p:ext uri="{BB962C8B-B14F-4D97-AF65-F5344CB8AC3E}">
        <p14:creationId xmlns:p14="http://schemas.microsoft.com/office/powerpoint/2010/main" val="316823312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26282057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41584166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9125337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58"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0959228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CE89B87A-791B-4A86-8D61-B9D1FDC9DC8C}" type="datetimeFigureOut">
              <a:rPr lang="en-US" smtClean="0">
                <a:solidFill>
                  <a:srgbClr val="FFFFFF"/>
                </a:solidFill>
              </a:rPr>
              <a:pPr>
                <a:defRPr/>
              </a:pPr>
              <a:t>4/17/2017</a:t>
            </a:fld>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sz="180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a:defRPr/>
            </a:pPr>
            <a:fld id="{623C24F0-A11C-4B03-8253-1AF3B5B89704}" type="slidenum">
              <a:rPr lang="en-US" sz="1800" smtClean="0">
                <a:solidFill>
                  <a:srgbClr val="FFFFFF"/>
                </a:solidFill>
                <a:latin typeface="Segoe UI"/>
                <a:ea typeface="+mn-ea"/>
              </a:rPr>
              <a:pPr algn="l">
                <a:defRPr/>
              </a:pPr>
              <a:t>‹#›</a:t>
            </a:fld>
            <a:endParaRPr lang="en-US" sz="1800">
              <a:solidFill>
                <a:srgbClr val="FFFFFF"/>
              </a:solidFill>
              <a:latin typeface="Segoe UI"/>
              <a:ea typeface="+mn-ea"/>
            </a:endParaRPr>
          </a:p>
        </p:txBody>
      </p:sp>
    </p:spTree>
    <p:extLst>
      <p:ext uri="{BB962C8B-B14F-4D97-AF65-F5344CB8AC3E}">
        <p14:creationId xmlns:p14="http://schemas.microsoft.com/office/powerpoint/2010/main" val="5674613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78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01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382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175867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7323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1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96040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5524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78969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8559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30326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5847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63857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490481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580275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1953364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1353372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39874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0104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00206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742871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8270232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71612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7213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255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224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7917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109468919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373396508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79606328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252920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61601697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0131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3799537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57918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0522047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1109609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478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380637895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0965056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227150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32522981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dirty="0"/>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2398110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705236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6036238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04128413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30950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6646592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3641573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281812611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169393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8920375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9570416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70518380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64030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188114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1025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36457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7041687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5708385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6466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13657761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768045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5774616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2087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06675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35287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80386210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220578175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4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2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4163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8853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57690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2905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39104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25629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10563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49158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93987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50728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337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8700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744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143802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85006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58242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026387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136129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970390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66078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3288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06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9758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0335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6061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0340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70328662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74374618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03213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220501690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85563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67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09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9529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3" y="2312127"/>
            <a:ext cx="11125821"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Subtitle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Tree>
    <p:extLst>
      <p:ext uri="{BB962C8B-B14F-4D97-AF65-F5344CB8AC3E}">
        <p14:creationId xmlns:p14="http://schemas.microsoft.com/office/powerpoint/2010/main" val="1190663571"/>
      </p:ext>
    </p:extLst>
  </p:cSld>
  <p:clrMapOvr>
    <a:masterClrMapping/>
  </p:clrMapOvr>
  <p:transition>
    <p:fade/>
  </p:transition>
  <p:hf hdr="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2700215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069058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6210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97026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383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66646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94402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9076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71982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81461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52" y="3775167"/>
            <a:ext cx="11357896"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
        <p:nvSpPr>
          <p:cNvPr id="9" name="Subtitle 2"/>
          <p:cNvSpPr>
            <a:spLocks noGrp="1"/>
          </p:cNvSpPr>
          <p:nvPr>
            <p:ph type="subTitle" idx="1" hasCustomPrompt="1"/>
          </p:nvPr>
        </p:nvSpPr>
        <p:spPr>
          <a:xfrm>
            <a:off x="546052" y="2942705"/>
            <a:ext cx="11357896" cy="748146"/>
          </a:xfrm>
          <a:prstGeom prst="rect">
            <a:avLst/>
          </a:prstGeom>
        </p:spPr>
        <p:txBody>
          <a:bodyPr>
            <a:noAutofit/>
          </a:bodyPr>
          <a:lstStyle>
            <a:lvl1pPr marL="0" indent="0" algn="l">
              <a:lnSpc>
                <a:spcPct val="90000"/>
              </a:lnSpc>
              <a:spcBef>
                <a:spcPts val="0"/>
              </a:spcBef>
              <a:buNone/>
              <a:defRPr sz="2400" b="0"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354351819"/>
      </p:ext>
    </p:extLst>
  </p:cSld>
  <p:clrMapOvr>
    <a:masterClrMapping/>
  </p:clrMapOvr>
  <p:transition>
    <p:fade/>
  </p:transition>
  <p:hf hdr="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3404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225893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635799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910330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6452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18283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0448615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14479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7774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1050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8241" y="424447"/>
            <a:ext cx="10054940"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821" y="1907084"/>
            <a:ext cx="8198397"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49937349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508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41829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114308547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98944005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806753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41445473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404926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8603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714" y="1645920"/>
            <a:ext cx="10777838" cy="4640580"/>
          </a:xfrm>
          <a:prstGeom prst="rect">
            <a:avLst/>
          </a:prstGeom>
        </p:spPr>
        <p:txBody>
          <a:bodyPr/>
          <a:lstStyle>
            <a:lvl1pPr>
              <a:defRPr>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8396120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158117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70535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96849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39758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567411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2398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45256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9303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24489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334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677" y="1487489"/>
            <a:ext cx="11536191"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chemeClr val="accent1">
                    <a:alpha val="99000"/>
                  </a:scheme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7115454"/>
      </p:ext>
    </p:extLst>
  </p:cSld>
  <p:clrMapOvr>
    <a:masterClrMapping/>
  </p:clrMapOvr>
  <p:transition>
    <p:fade/>
  </p:transition>
  <p:hf hdr="0"/>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562472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2667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823288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684197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17530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984644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414946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87566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05131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543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994"/>
      </p:ext>
    </p:extLst>
  </p:cSld>
  <p:clrMapOvr>
    <a:masterClrMapping/>
  </p:clrMapOvr>
  <p:transition>
    <p:fade/>
  </p:transition>
  <p:hf hdr="0"/>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7730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30431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5798574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270781355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39282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5109">
                      <a:schemeClr val="tx2"/>
                    </a:gs>
                    <a:gs pos="2500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100000">
                      <a:schemeClr val="tx2"/>
                    </a:gs>
                    <a:gs pos="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57486"/>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8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8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5169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650870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744" y="3117272"/>
            <a:ext cx="10723469"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955755465"/>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04563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315994"/>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176692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192483"/>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12666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520448"/>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370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74118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45557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54552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icrosoft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9719"/>
          <a:stretch/>
        </p:blipFill>
        <p:spPr>
          <a:xfrm>
            <a:off x="512895" y="2922746"/>
            <a:ext cx="5769221" cy="2350013"/>
          </a:xfrm>
          <a:prstGeom prst="rect">
            <a:avLst/>
          </a:prstGeom>
        </p:spPr>
      </p:pic>
      <p:sp>
        <p:nvSpPr>
          <p:cNvPr id="9" name="Rectangle 2"/>
          <p:cNvSpPr>
            <a:spLocks noChangeArrowheads="1"/>
          </p:cNvSpPr>
          <p:nvPr userDrawn="1"/>
        </p:nvSpPr>
        <p:spPr bwMode="auto">
          <a:xfrm>
            <a:off x="530225" y="5960743"/>
            <a:ext cx="11081704"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75942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1137917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70650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937032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390039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83583"/>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666678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51574"/>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67932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4188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2856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00404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64139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91469410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365826585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248545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3"/>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7"/>
            <a:ext cx="4678110" cy="1240184"/>
          </a:xfrm>
          <a:noFill/>
        </p:spPr>
        <p:txBody>
          <a:bodyPr lIns="91440" tIns="45720" rIns="91440" bIns="0" anchor="b">
            <a:noAutofit/>
          </a:bodyPr>
          <a:lstStyle>
            <a:lvl1pPr marL="0" indent="0" algn="l" defTabSz="1087869"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7"/>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15" lvl="0" indent="-122215" defTabSz="913924"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40" lvl="0" indent="-119040" defTabSz="914225"/>
            <a:r>
              <a:rPr lang="en-US" dirty="0"/>
              <a:t>Click to edit Master text styles</a:t>
            </a:r>
          </a:p>
        </p:txBody>
      </p:sp>
    </p:spTree>
    <p:extLst>
      <p:ext uri="{BB962C8B-B14F-4D97-AF65-F5344CB8AC3E}">
        <p14:creationId xmlns:p14="http://schemas.microsoft.com/office/powerpoint/2010/main" val="27320603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3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7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75103190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4267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1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55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597326373"/>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14258839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11978040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284" y="-1"/>
            <a:ext cx="12198284" cy="6858005"/>
          </a:xfrm>
          <a:prstGeom prst="rect">
            <a:avLst/>
          </a:prstGeom>
        </p:spPr>
      </p:pic>
    </p:spTree>
    <p:extLst>
      <p:ext uri="{BB962C8B-B14F-4D97-AF65-F5344CB8AC3E}">
        <p14:creationId xmlns:p14="http://schemas.microsoft.com/office/powerpoint/2010/main" val="198750676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04508641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10381607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696773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2896570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34145249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565478350"/>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314">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122021862"/>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482708723"/>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3496875210"/>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225">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2866691416"/>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225">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327192932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145020648"/>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725747493"/>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9930057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86776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8707204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2"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3861623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14">
              <a:defRPr/>
            </a:pPr>
            <a:fld id="{CE89B87A-791B-4A86-8D61-B9D1FDC9DC8C}" type="datetimeFigureOut">
              <a:rPr lang="en-US" smtClean="0">
                <a:solidFill>
                  <a:srgbClr val="FFFFFF"/>
                </a:solidFill>
              </a:rPr>
              <a:pPr defTabSz="914314">
                <a:defRPr/>
              </a:pPr>
              <a:t>4/17/2017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314">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314">
              <a:defRPr/>
            </a:pPr>
            <a:fld id="{623C24F0-A11C-4B03-8253-1AF3B5B89704}" type="slidenum">
              <a:rPr lang="en-US" sz="1800" smtClean="0">
                <a:solidFill>
                  <a:srgbClr val="FFFFFF"/>
                </a:solidFill>
                <a:latin typeface="Segoe UI"/>
                <a:ea typeface="+mn-ea"/>
              </a:rPr>
              <a:pPr algn="l" defTabSz="914314">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75987017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CE89B87A-791B-4A86-8D61-B9D1FDC9DC8C}" type="datetimeFigureOut">
              <a:rPr lang="en-US" smtClean="0">
                <a:solidFill>
                  <a:srgbClr val="FFFFFF"/>
                </a:solidFill>
              </a:rPr>
              <a:pPr defTabSz="914225">
                <a:defRPr/>
              </a:pPr>
              <a:t>4/17/2017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225">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225">
              <a:defRPr/>
            </a:pPr>
            <a:fld id="{623C24F0-A11C-4B03-8253-1AF3B5B89704}" type="slidenum">
              <a:rPr lang="en-US" sz="1800" smtClean="0">
                <a:solidFill>
                  <a:srgbClr val="FFFFFF"/>
                </a:solidFill>
                <a:latin typeface="Segoe UI"/>
                <a:ea typeface="+mn-ea"/>
              </a:rPr>
              <a:pPr algn="l" defTabSz="914225">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84200848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7673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6971635"/>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405700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732553"/>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11027348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4863129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657733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57899855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145134416"/>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2230283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34302211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85156697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3994288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7127651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5583362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86758234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195928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594226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6303296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9909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2370737"/>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561941"/>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1423160695"/>
      </p:ext>
    </p:extLst>
  </p:cSld>
  <p:clrMapOvr>
    <a:masterClrMapping/>
  </p:clrMapOvr>
  <p:hf hdr="0" ftr="0" dt="0"/>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92001" cy="6858313"/>
          </a:xfrm>
          <a:prstGeom prst="rect">
            <a:avLst/>
          </a:prstGeom>
        </p:spPr>
      </p:pic>
      <p:grpSp>
        <p:nvGrpSpPr>
          <p:cNvPr id="9" name="Group 8"/>
          <p:cNvGrpSpPr/>
          <p:nvPr userDrawn="1"/>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4" y="480789"/>
            <a:ext cx="1522404" cy="326167"/>
          </a:xfrm>
          <a:prstGeom prst="rect">
            <a:avLst/>
          </a:prstGeom>
        </p:spPr>
      </p:pic>
    </p:spTree>
    <p:extLst>
      <p:ext uri="{BB962C8B-B14F-4D97-AF65-F5344CB8AC3E}">
        <p14:creationId xmlns:p14="http://schemas.microsoft.com/office/powerpoint/2010/main" val="4451911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872471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395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4" y="1186356"/>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2514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470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067260"/>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443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60709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75615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974164"/>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961917"/>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13929"/>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154112"/>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967111"/>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72695"/>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6331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04567"/>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19379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17514800"/>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9985779"/>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335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04377283"/>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6885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538443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5444213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0980039"/>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571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15519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623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99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954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62" y="2"/>
            <a:ext cx="12207564" cy="6864814"/>
          </a:xfrm>
          <a:prstGeom prst="rect">
            <a:avLst/>
          </a:prstGeom>
        </p:spPr>
      </p:pic>
      <p:sp>
        <p:nvSpPr>
          <p:cNvPr id="2" name="Rectangle 1"/>
          <p:cNvSpPr/>
          <p:nvPr/>
        </p:nvSpPr>
        <p:spPr bwMode="auto">
          <a:xfrm>
            <a:off x="266063" y="1461274"/>
            <a:ext cx="6278150" cy="3491849"/>
          </a:xfrm>
          <a:prstGeom prst="rect">
            <a:avLst/>
          </a:prstGeom>
          <a:solidFill>
            <a:srgbClr val="850A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68445" y="6029743"/>
            <a:ext cx="1664789" cy="357761"/>
          </a:xfrm>
          <a:prstGeom prst="rect">
            <a:avLst/>
          </a:prstGeom>
        </p:spPr>
      </p:pic>
    </p:spTree>
    <p:extLst>
      <p:ext uri="{BB962C8B-B14F-4D97-AF65-F5344CB8AC3E}">
        <p14:creationId xmlns:p14="http://schemas.microsoft.com/office/powerpoint/2010/main" val="335320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4" y="4836015"/>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274585197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133519559"/>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7998" b="0" i="0">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31439406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41848069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61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997196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419804"/>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19827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52"/>
            <a:fld id="{A284A322-D123-4E23-A801-034D45EAB541}" type="datetimeFigureOut">
              <a:rPr lang="en-US" smtClean="0">
                <a:solidFill>
                  <a:srgbClr val="EC5038"/>
                </a:solidFill>
              </a:rPr>
              <a:pPr defTabSz="914052"/>
              <a:t>4/17/2017</a:t>
            </a:fld>
            <a:endParaRPr lang="en-US" dirty="0">
              <a:solidFill>
                <a:srgbClr val="EC5038"/>
              </a:solidFill>
            </a:endParaRPr>
          </a:p>
        </p:txBody>
      </p:sp>
      <p:sp>
        <p:nvSpPr>
          <p:cNvPr id="3" name="Footer Placeholder 2"/>
          <p:cNvSpPr>
            <a:spLocks noGrp="1"/>
          </p:cNvSpPr>
          <p:nvPr>
            <p:ph type="ftr" sz="quarter" idx="11"/>
          </p:nvPr>
        </p:nvSpPr>
        <p:spPr/>
        <p:txBody>
          <a:bodyPr/>
          <a:lstStyle/>
          <a:p>
            <a:pPr defTabSz="914052"/>
            <a:endParaRPr lang="en-US" dirty="0">
              <a:solidFill>
                <a:srgbClr val="EC5038"/>
              </a:solidFill>
            </a:endParaRPr>
          </a:p>
        </p:txBody>
      </p:sp>
      <p:sp>
        <p:nvSpPr>
          <p:cNvPr id="4" name="Slide Number Placeholder 3"/>
          <p:cNvSpPr>
            <a:spLocks noGrp="1"/>
          </p:cNvSpPr>
          <p:nvPr>
            <p:ph type="sldNum" sz="quarter" idx="12"/>
          </p:nvPr>
        </p:nvSpPr>
        <p:spPr/>
        <p:txBody>
          <a:bodyPr/>
          <a:lstStyle/>
          <a:p>
            <a:pPr defTabSz="914052"/>
            <a:fld id="{38EC6C40-5275-415C-92DC-4CF24D05B2C9}" type="slidenum">
              <a:rPr lang="en-US" smtClean="0">
                <a:solidFill>
                  <a:srgbClr val="EC5038"/>
                </a:solidFill>
              </a:rPr>
              <a:pPr defTabSz="914052"/>
              <a:t>‹#›</a:t>
            </a:fld>
            <a:endParaRPr lang="en-US" dirty="0">
              <a:solidFill>
                <a:srgbClr val="EC5038"/>
              </a:solidFill>
            </a:endParaRPr>
          </a:p>
        </p:txBody>
      </p:sp>
    </p:spTree>
    <p:extLst>
      <p:ext uri="{BB962C8B-B14F-4D97-AF65-F5344CB8AC3E}">
        <p14:creationId xmlns:p14="http://schemas.microsoft.com/office/powerpoint/2010/main" val="8100099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68" indent="-3427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1"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4"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19608935"/>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userDrawn="1"/>
        </p:nvSpPr>
        <p:spPr bwMode="auto">
          <a:xfrm>
            <a:off x="267683" y="3877276"/>
            <a:ext cx="6276529" cy="1978780"/>
          </a:xfrm>
          <a:prstGeom prst="rect">
            <a:avLst/>
          </a:prstGeom>
          <a:noFill/>
        </p:spPr>
        <p:txBody>
          <a:bodyPr wrap="square" lIns="179259" tIns="143407" rIns="179259" bIns="143407" rtlCol="0">
            <a:noAutofit/>
          </a:bodyPr>
          <a:lstStyle/>
          <a:p>
            <a:pPr defTabSz="914192">
              <a:lnSpc>
                <a:spcPct val="90000"/>
              </a:lnSpc>
              <a:spcAft>
                <a:spcPts val="588"/>
              </a:spcAft>
              <a:defRPr/>
            </a:pPr>
            <a:r>
              <a:rPr lang="en-US" sz="5881" spc="-100" dirty="0">
                <a:ln w="3175">
                  <a:noFill/>
                </a:ln>
                <a:gradFill>
                  <a:gsLst>
                    <a:gs pos="17925">
                      <a:srgbClr val="FFFFFF"/>
                    </a:gs>
                    <a:gs pos="46000">
                      <a:srgbClr val="FFFFFF"/>
                    </a:gs>
                  </a:gsLst>
                  <a:lin ang="5400000" scaled="0"/>
                </a:gradFill>
                <a:latin typeface="Segoe UI Light"/>
                <a:cs typeface="Segoe UI" pitchFamily="34" charset="0"/>
              </a:rPr>
              <a:t>The Future</a:t>
            </a:r>
            <a:br>
              <a:rPr lang="en-US" sz="5881" spc="-100" dirty="0">
                <a:ln w="3175">
                  <a:noFill/>
                </a:ln>
                <a:gradFill>
                  <a:gsLst>
                    <a:gs pos="17925">
                      <a:srgbClr val="FFFFFF"/>
                    </a:gs>
                    <a:gs pos="46000">
                      <a:srgbClr val="FFFFFF"/>
                    </a:gs>
                  </a:gsLst>
                  <a:lin ang="5400000" scaled="0"/>
                </a:gradFill>
                <a:latin typeface="Segoe UI Light"/>
                <a:cs typeface="Segoe UI" pitchFamily="34" charset="0"/>
              </a:rPr>
            </a:br>
            <a:r>
              <a:rPr lang="en-US" sz="5881" spc="-100" dirty="0">
                <a:ln w="3175">
                  <a:noFill/>
                </a:ln>
                <a:gradFill>
                  <a:gsLst>
                    <a:gs pos="17925">
                      <a:srgbClr val="FFFFFF"/>
                    </a:gs>
                    <a:gs pos="46000">
                      <a:srgbClr val="FFFFFF"/>
                    </a:gs>
                  </a:gsLst>
                  <a:lin ang="5400000" scaled="0"/>
                </a:gradFill>
                <a:latin typeface="Segoe UI Light"/>
                <a:cs typeface="Segoe UI" pitchFamily="34" charset="0"/>
              </a:rPr>
              <a:t>of SharePoint</a:t>
            </a:r>
            <a:endParaRPr lang="en-US" sz="3136" dirty="0" err="1">
              <a:gradFill>
                <a:gsLst>
                  <a:gs pos="17925">
                    <a:srgbClr val="FFFFFF"/>
                  </a:gs>
                  <a:gs pos="46000">
                    <a:srgbClr val="FFFFFF"/>
                  </a:gs>
                </a:gsLst>
                <a:lin ang="5400000" scaled="0"/>
              </a:gradFill>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defTabSz="914192">
              <a:lnSpc>
                <a:spcPct val="90000"/>
              </a:lnSpc>
              <a:spcBef>
                <a:spcPct val="20000"/>
              </a:spcBef>
              <a:buSzPct val="90000"/>
              <a:buFont typeface="Arial" pitchFamily="34" charset="0"/>
              <a:buNone/>
              <a:defRPr/>
            </a:pPr>
            <a:r>
              <a:rPr lang="en-US" sz="3136" dirty="0">
                <a:gradFill>
                  <a:gsLst>
                    <a:gs pos="17925">
                      <a:srgbClr val="FFFFFF"/>
                    </a:gs>
                    <a:gs pos="46000">
                      <a:srgbClr val="FFFFFF"/>
                    </a:gs>
                  </a:gsLst>
                  <a:lin ang="5400000" scaled="0"/>
                </a:gradFill>
                <a:latin typeface="Segoe UI Light"/>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843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39898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130674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5886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394361"/>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40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775754282"/>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43665"/>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885317"/>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104364"/>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207435"/>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49662"/>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0940701"/>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155837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762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97335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63548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42641473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758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3465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837429"/>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2402411"/>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06424"/>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92118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7350975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4683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58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461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45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1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59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385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8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26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3038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8358742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5859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838822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7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575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9284047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105030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9894879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6213403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7974716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0321443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41449627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12139682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932856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8982168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5632766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611143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7313813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7849057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849617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8640513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7766632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0469937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960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0180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96089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629624258"/>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50" y="-312"/>
            <a:ext cx="8336751" cy="6858623"/>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854939"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69900" y="4804464"/>
            <a:ext cx="3041381" cy="724135"/>
          </a:xfrm>
          <a:prstGeom prst="rect">
            <a:avLst/>
          </a:prstGeom>
          <a:noFill/>
        </p:spPr>
        <p:txBody>
          <a:bodyPr wrap="square" lIns="0" tIns="143428" rIns="179285" bIns="143428" rtlCol="0">
            <a:spAutoFit/>
          </a:bodyPr>
          <a:lstStyle/>
          <a:p>
            <a:pPr>
              <a:lnSpc>
                <a:spcPct val="90000"/>
              </a:lnSpc>
              <a:spcAft>
                <a:spcPts val="588"/>
              </a:spcAft>
            </a:pPr>
            <a:r>
              <a:rPr lang="en-US" sz="3137"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69901" y="482064"/>
            <a:ext cx="2749041" cy="4046445"/>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Tree>
    <p:extLst>
      <p:ext uri="{BB962C8B-B14F-4D97-AF65-F5344CB8AC3E}">
        <p14:creationId xmlns:p14="http://schemas.microsoft.com/office/powerpoint/2010/main" val="2975095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Tree>
    <p:extLst>
      <p:ext uri="{BB962C8B-B14F-4D97-AF65-F5344CB8AC3E}">
        <p14:creationId xmlns:p14="http://schemas.microsoft.com/office/powerpoint/2010/main" val="315527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5" y="6121377"/>
            <a:ext cx="1254995" cy="269135"/>
          </a:xfrm>
          <a:prstGeom prst="rect">
            <a:avLst/>
          </a:prstGeom>
        </p:spPr>
      </p:pic>
      <p:sp>
        <p:nvSpPr>
          <p:cNvPr id="7"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6526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
        <p:nvSpPr>
          <p:cNvPr id="6"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68752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369" y="0"/>
            <a:ext cx="12189855" cy="6861659"/>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69242" y="4369032"/>
            <a:ext cx="11653521" cy="1769806"/>
          </a:xfrm>
          <a:prstGeom prst="rect">
            <a:avLst/>
          </a:prstGeom>
          <a:noFill/>
        </p:spPr>
        <p:txBody>
          <a:bodyPr wrap="square" lIns="179285" tIns="143428" rIns="179285" bIns="143428" rtlCol="0">
            <a:spAutoFit/>
          </a:bodyPr>
          <a:lstStyle/>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S4 content is Microsoft</a:t>
            </a:r>
            <a:r>
              <a:rPr lang="en-US" sz="2255"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DO</a:t>
            </a:r>
            <a:r>
              <a:rPr lang="en-US" sz="2255"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255" b="1" i="1" baseline="0" dirty="0">
                <a:gradFill>
                  <a:gsLst>
                    <a:gs pos="2917">
                      <a:schemeClr val="bg1"/>
                    </a:gs>
                    <a:gs pos="30000">
                      <a:schemeClr val="bg1"/>
                    </a:gs>
                  </a:gsLst>
                  <a:lin ang="5400000" scaled="0"/>
                </a:gradFill>
                <a:latin typeface="Segoe Pro" panose="020B0502040504020203" pitchFamily="34" charset="0"/>
              </a:rPr>
              <a:t>https://s4tv.tv/</a:t>
            </a:r>
            <a:endParaRPr lang="en-US" sz="2255"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337863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4550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8035329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5631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1831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227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0381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1003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99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74935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4821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9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9014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10.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theme" Target="../theme/theme11.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2.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4.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15.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image" Target="../media/image18.png"/><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theme" Target="../theme/theme17.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26" Type="http://schemas.openxmlformats.org/officeDocument/2006/relationships/slideLayout" Target="../slideLayouts/slideLayout420.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slideLayout" Target="../slideLayouts/slideLayout419.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29" Type="http://schemas.openxmlformats.org/officeDocument/2006/relationships/slideLayout" Target="../slideLayouts/slideLayout423.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24" Type="http://schemas.openxmlformats.org/officeDocument/2006/relationships/slideLayout" Target="../slideLayouts/slideLayout418.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28" Type="http://schemas.openxmlformats.org/officeDocument/2006/relationships/slideLayout" Target="../slideLayouts/slideLayout422.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 Id="rId27" Type="http://schemas.openxmlformats.org/officeDocument/2006/relationships/slideLayout" Target="../slideLayouts/slideLayout421.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 Type="http://schemas.openxmlformats.org/officeDocument/2006/relationships/slideLayout" Target="../slideLayouts/slideLayout426.xml"/><Relationship Id="rId21" Type="http://schemas.openxmlformats.org/officeDocument/2006/relationships/slideLayout" Target="../slideLayouts/slideLayout444.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5" Type="http://schemas.openxmlformats.org/officeDocument/2006/relationships/slideLayout" Target="../slideLayouts/slideLayout438.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3" Type="http://schemas.openxmlformats.org/officeDocument/2006/relationships/slideLayout" Target="../slideLayouts/slideLayout447.xml"/><Relationship Id="rId21" Type="http://schemas.openxmlformats.org/officeDocument/2006/relationships/slideLayout" Target="../slideLayouts/slideLayout465.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image" Target="../media/image47.png"/><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theme" Target="../theme/theme22.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2.xml"/><Relationship Id="rId3" Type="http://schemas.openxmlformats.org/officeDocument/2006/relationships/slideLayout" Target="../slideLayouts/slideLayout477.xml"/><Relationship Id="rId7" Type="http://schemas.openxmlformats.org/officeDocument/2006/relationships/slideLayout" Target="../slideLayouts/slideLayout481.xml"/><Relationship Id="rId2" Type="http://schemas.openxmlformats.org/officeDocument/2006/relationships/slideLayout" Target="../slideLayouts/slideLayout476.xml"/><Relationship Id="rId1" Type="http://schemas.openxmlformats.org/officeDocument/2006/relationships/slideLayout" Target="../slideLayouts/slideLayout475.xml"/><Relationship Id="rId6" Type="http://schemas.openxmlformats.org/officeDocument/2006/relationships/slideLayout" Target="../slideLayouts/slideLayout480.xml"/><Relationship Id="rId5" Type="http://schemas.openxmlformats.org/officeDocument/2006/relationships/slideLayout" Target="../slideLayouts/slideLayout479.xml"/><Relationship Id="rId10" Type="http://schemas.openxmlformats.org/officeDocument/2006/relationships/theme" Target="../theme/theme23.xml"/><Relationship Id="rId4" Type="http://schemas.openxmlformats.org/officeDocument/2006/relationships/slideLayout" Target="../slideLayouts/slideLayout478.xml"/><Relationship Id="rId9" Type="http://schemas.openxmlformats.org/officeDocument/2006/relationships/slideLayout" Target="../slideLayouts/slideLayout48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theme" Target="../theme/theme24.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4.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image" Target="../media/image18.pn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10" Type="http://schemas.openxmlformats.org/officeDocument/2006/relationships/theme" Target="../theme/theme8.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image" Target="../media/image4.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9.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5120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44080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07668583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3" r:id="rId9"/>
    <p:sldLayoutId id="2147483874" r:id="rId10"/>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49031411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4">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0527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39897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180011"/>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6743620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562416"/>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51292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85751"/>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16189166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90432812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23110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7900936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 id="2147484172" r:id="rId29"/>
    <p:sldLayoutId id="2147484173"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accent4"/>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8"/>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86511145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Lst>
  <p:txStyles>
    <p:titleStyle>
      <a:lvl1pPr algn="ctr" defTabSz="914052"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4052" rtl="0" eaLnBrk="1" latinLnBrk="0" hangingPunct="1">
        <a:spcBef>
          <a:spcPct val="20000"/>
        </a:spcBef>
        <a:buFontTx/>
        <a:buNone/>
        <a:defRPr sz="3200" kern="1200">
          <a:solidFill>
            <a:schemeClr val="tx1"/>
          </a:solidFill>
          <a:latin typeface="+mn-lt"/>
          <a:ea typeface="+mn-ea"/>
          <a:cs typeface="+mn-cs"/>
        </a:defRPr>
      </a:lvl1pPr>
      <a:lvl2pPr marL="457027" indent="0" algn="l" defTabSz="914052" rtl="0" eaLnBrk="1" latinLnBrk="0" hangingPunct="1">
        <a:spcBef>
          <a:spcPct val="20000"/>
        </a:spcBef>
        <a:buFontTx/>
        <a:buNone/>
        <a:defRPr sz="7998" b="1" i="1" u="none" kern="1200" spc="0" baseline="0">
          <a:solidFill>
            <a:schemeClr val="accent1"/>
          </a:solidFill>
          <a:latin typeface="+mj-lt"/>
          <a:ea typeface="+mn-ea"/>
          <a:cs typeface="+mn-cs"/>
        </a:defRPr>
      </a:lvl2pPr>
      <a:lvl3pPr marL="914052" indent="0" algn="l" defTabSz="914052" rtl="0" eaLnBrk="1" latinLnBrk="0" hangingPunct="1">
        <a:spcBef>
          <a:spcPct val="20000"/>
        </a:spcBef>
        <a:buFontTx/>
        <a:buNone/>
        <a:defRPr sz="2400" b="1" i="0" u="sng" kern="1200">
          <a:solidFill>
            <a:schemeClr val="accent2"/>
          </a:solidFill>
          <a:latin typeface="+mn-lt"/>
          <a:ea typeface="+mn-ea"/>
          <a:cs typeface="+mn-cs"/>
        </a:defRPr>
      </a:lvl3pPr>
      <a:lvl4pPr marL="1371079" indent="0" algn="l" defTabSz="914052" rtl="0" eaLnBrk="1" latinLnBrk="0" hangingPunct="1">
        <a:spcBef>
          <a:spcPct val="20000"/>
        </a:spcBef>
        <a:buFontTx/>
        <a:buNone/>
        <a:defRPr sz="1100" b="0" i="0" kern="1200" spc="300">
          <a:solidFill>
            <a:schemeClr val="accent3"/>
          </a:solidFill>
          <a:latin typeface="+mn-lt"/>
          <a:ea typeface="+mn-ea"/>
          <a:cs typeface="+mn-cs"/>
        </a:defRPr>
      </a:lvl4pPr>
      <a:lvl5pPr marL="1828106" indent="0" algn="l" defTabSz="914052"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64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1"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7"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2" rtl="0" eaLnBrk="1" latinLnBrk="0" hangingPunct="1">
        <a:defRPr sz="1800" kern="1200">
          <a:solidFill>
            <a:schemeClr val="tx1"/>
          </a:solidFill>
          <a:latin typeface="+mn-lt"/>
          <a:ea typeface="+mn-ea"/>
          <a:cs typeface="+mn-cs"/>
        </a:defRPr>
      </a:lvl1pPr>
      <a:lvl2pPr marL="457027" algn="l" defTabSz="914052" rtl="0" eaLnBrk="1" latinLnBrk="0" hangingPunct="1">
        <a:defRPr sz="1800" kern="1200">
          <a:solidFill>
            <a:schemeClr val="tx1"/>
          </a:solidFill>
          <a:latin typeface="+mn-lt"/>
          <a:ea typeface="+mn-ea"/>
          <a:cs typeface="+mn-cs"/>
        </a:defRPr>
      </a:lvl2pPr>
      <a:lvl3pPr marL="914052" algn="l" defTabSz="914052" rtl="0" eaLnBrk="1" latinLnBrk="0" hangingPunct="1">
        <a:defRPr sz="1800" kern="1200">
          <a:solidFill>
            <a:schemeClr val="tx1"/>
          </a:solidFill>
          <a:latin typeface="+mn-lt"/>
          <a:ea typeface="+mn-ea"/>
          <a:cs typeface="+mn-cs"/>
        </a:defRPr>
      </a:lvl3pPr>
      <a:lvl4pPr marL="1371079" algn="l" defTabSz="914052" rtl="0" eaLnBrk="1" latinLnBrk="0" hangingPunct="1">
        <a:defRPr sz="1800" kern="1200">
          <a:solidFill>
            <a:schemeClr val="tx1"/>
          </a:solidFill>
          <a:latin typeface="+mn-lt"/>
          <a:ea typeface="+mn-ea"/>
          <a:cs typeface="+mn-cs"/>
        </a:defRPr>
      </a:lvl4pPr>
      <a:lvl5pPr marL="1828106" algn="l" defTabSz="914052" rtl="0" eaLnBrk="1" latinLnBrk="0" hangingPunct="1">
        <a:defRPr sz="1800" kern="1200">
          <a:solidFill>
            <a:schemeClr val="tx1"/>
          </a:solidFill>
          <a:latin typeface="+mn-lt"/>
          <a:ea typeface="+mn-ea"/>
          <a:cs typeface="+mn-cs"/>
        </a:defRPr>
      </a:lvl5pPr>
      <a:lvl6pPr marL="2285131" algn="l" defTabSz="914052" rtl="0" eaLnBrk="1" latinLnBrk="0" hangingPunct="1">
        <a:defRPr sz="1800" kern="1200">
          <a:solidFill>
            <a:schemeClr val="tx1"/>
          </a:solidFill>
          <a:latin typeface="+mn-lt"/>
          <a:ea typeface="+mn-ea"/>
          <a:cs typeface="+mn-cs"/>
        </a:defRPr>
      </a:lvl6pPr>
      <a:lvl7pPr marL="2742157" algn="l" defTabSz="914052" rtl="0" eaLnBrk="1" latinLnBrk="0" hangingPunct="1">
        <a:defRPr sz="1800" kern="1200">
          <a:solidFill>
            <a:schemeClr val="tx1"/>
          </a:solidFill>
          <a:latin typeface="+mn-lt"/>
          <a:ea typeface="+mn-ea"/>
          <a:cs typeface="+mn-cs"/>
        </a:defRPr>
      </a:lvl7pPr>
      <a:lvl8pPr marL="3199184" algn="l" defTabSz="914052" rtl="0" eaLnBrk="1" latinLnBrk="0" hangingPunct="1">
        <a:defRPr sz="1800" kern="1200">
          <a:solidFill>
            <a:schemeClr val="tx1"/>
          </a:solidFill>
          <a:latin typeface="+mn-lt"/>
          <a:ea typeface="+mn-ea"/>
          <a:cs typeface="+mn-cs"/>
        </a:defRPr>
      </a:lvl8pPr>
      <a:lvl9pPr marL="3656210" algn="l" defTabSz="91405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91">
          <p15:clr>
            <a:srgbClr val="F26B43"/>
          </p15:clr>
        </p15:guide>
        <p15:guide id="2" pos="3053">
          <p15:clr>
            <a:srgbClr val="F26B43"/>
          </p15:clr>
        </p15:guide>
        <p15:guide id="3" pos="173">
          <p15:clr>
            <a:srgbClr val="F26B43"/>
          </p15:clr>
        </p15:guide>
        <p15:guide id="4" pos="288">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pos="7544">
          <p15:clr>
            <a:srgbClr val="F26B43"/>
          </p15:clr>
        </p15:guide>
        <p15:guide id="18" orient="horz" pos="187">
          <p15:clr>
            <a:srgbClr val="F26B43"/>
          </p15:clr>
        </p15:guide>
        <p15:guide id="19" orient="horz" pos="304">
          <p15:clr>
            <a:srgbClr val="F26B43"/>
          </p15:clr>
        </p15:guide>
        <p15:guide id="20" orient="horz" pos="763">
          <p15:clr>
            <a:srgbClr val="F26B43"/>
          </p15:clr>
        </p15:guide>
        <p15:guide id="21" orient="horz" pos="1339">
          <p15:clr>
            <a:srgbClr val="F26B43"/>
          </p15:clr>
        </p15:guide>
        <p15:guide id="22" orient="horz" pos="1915">
          <p15:clr>
            <a:srgbClr val="F26B43"/>
          </p15:clr>
        </p15:guide>
        <p15:guide id="23" orient="horz" pos="3067">
          <p15:clr>
            <a:srgbClr val="F26B43"/>
          </p15:clr>
        </p15:guide>
        <p15:guide id="24" orient="horz" pos="3643">
          <p15:clr>
            <a:srgbClr val="F26B43"/>
          </p15:clr>
        </p15:guide>
        <p15:guide id="25" orient="horz" pos="4104">
          <p15:clr>
            <a:srgbClr val="F26B43"/>
          </p15:clr>
        </p15:guide>
        <p15:guide id="26" orient="horz" pos="4219">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61501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6782126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Lst>
  <p:transition>
    <p:fade/>
  </p:transition>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288513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17447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1"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572354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9534004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90" y="227851"/>
            <a:ext cx="10514316" cy="648997"/>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405692839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0" r:id="rId5"/>
    <p:sldLayoutId id="2147483821" r:id="rId6"/>
    <p:sldLayoutId id="2147483822" r:id="rId7"/>
    <p:sldLayoutId id="2147483823" r:id="rId8"/>
    <p:sldLayoutId id="2147483825" r:id="rId9"/>
  </p:sldLayoutIdLst>
  <p:transition>
    <p:fade/>
  </p:transition>
  <p:txStyles>
    <p:titleStyle>
      <a:lvl1pPr algn="l" defTabSz="914195"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082" marR="0" indent="-336082" algn="l" defTabSz="914195"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583" marR="0" indent="-236501"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191"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3pPr>
      <a:lvl4pPr marL="1008246"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4pPr>
      <a:lvl5pPr marL="1232300"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5pPr>
      <a:lvl6pPr marL="2514035"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34"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33"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30"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5" rtl="0" eaLnBrk="1" latinLnBrk="0" hangingPunct="1">
        <a:defRPr sz="1765" kern="1200">
          <a:solidFill>
            <a:schemeClr val="tx1"/>
          </a:solidFill>
          <a:latin typeface="+mn-lt"/>
          <a:ea typeface="+mn-ea"/>
          <a:cs typeface="+mn-cs"/>
        </a:defRPr>
      </a:lvl1pPr>
      <a:lvl2pPr marL="457097" algn="l" defTabSz="914195" rtl="0" eaLnBrk="1" latinLnBrk="0" hangingPunct="1">
        <a:defRPr sz="1765" kern="1200">
          <a:solidFill>
            <a:schemeClr val="tx1"/>
          </a:solidFill>
          <a:latin typeface="+mn-lt"/>
          <a:ea typeface="+mn-ea"/>
          <a:cs typeface="+mn-cs"/>
        </a:defRPr>
      </a:lvl2pPr>
      <a:lvl3pPr marL="914195" algn="l" defTabSz="914195" rtl="0" eaLnBrk="1" latinLnBrk="0" hangingPunct="1">
        <a:defRPr sz="1765" kern="1200">
          <a:solidFill>
            <a:schemeClr val="tx1"/>
          </a:solidFill>
          <a:latin typeface="+mn-lt"/>
          <a:ea typeface="+mn-ea"/>
          <a:cs typeface="+mn-cs"/>
        </a:defRPr>
      </a:lvl3pPr>
      <a:lvl4pPr marL="1371292" algn="l" defTabSz="914195" rtl="0" eaLnBrk="1" latinLnBrk="0" hangingPunct="1">
        <a:defRPr sz="1765" kern="1200">
          <a:solidFill>
            <a:schemeClr val="tx1"/>
          </a:solidFill>
          <a:latin typeface="+mn-lt"/>
          <a:ea typeface="+mn-ea"/>
          <a:cs typeface="+mn-cs"/>
        </a:defRPr>
      </a:lvl4pPr>
      <a:lvl5pPr marL="1828390" algn="l" defTabSz="914195" rtl="0" eaLnBrk="1" latinLnBrk="0" hangingPunct="1">
        <a:defRPr sz="1765" kern="1200">
          <a:solidFill>
            <a:schemeClr val="tx1"/>
          </a:solidFill>
          <a:latin typeface="+mn-lt"/>
          <a:ea typeface="+mn-ea"/>
          <a:cs typeface="+mn-cs"/>
        </a:defRPr>
      </a:lvl5pPr>
      <a:lvl6pPr marL="2285488" algn="l" defTabSz="914195" rtl="0" eaLnBrk="1" latinLnBrk="0" hangingPunct="1">
        <a:defRPr sz="1765" kern="1200">
          <a:solidFill>
            <a:schemeClr val="tx1"/>
          </a:solidFill>
          <a:latin typeface="+mn-lt"/>
          <a:ea typeface="+mn-ea"/>
          <a:cs typeface="+mn-cs"/>
        </a:defRPr>
      </a:lvl6pPr>
      <a:lvl7pPr marL="2742585" algn="l" defTabSz="914195" rtl="0" eaLnBrk="1" latinLnBrk="0" hangingPunct="1">
        <a:defRPr sz="1765" kern="1200">
          <a:solidFill>
            <a:schemeClr val="tx1"/>
          </a:solidFill>
          <a:latin typeface="+mn-lt"/>
          <a:ea typeface="+mn-ea"/>
          <a:cs typeface="+mn-cs"/>
        </a:defRPr>
      </a:lvl7pPr>
      <a:lvl8pPr marL="3199683" algn="l" defTabSz="914195" rtl="0" eaLnBrk="1" latinLnBrk="0" hangingPunct="1">
        <a:defRPr sz="1765" kern="1200">
          <a:solidFill>
            <a:schemeClr val="tx1"/>
          </a:solidFill>
          <a:latin typeface="+mn-lt"/>
          <a:ea typeface="+mn-ea"/>
          <a:cs typeface="+mn-cs"/>
        </a:defRPr>
      </a:lvl8pPr>
      <a:lvl9pPr marL="3656782" algn="l" defTabSz="91419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67972"/>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117.xml"/><Relationship Id="rId4" Type="http://schemas.openxmlformats.org/officeDocument/2006/relationships/image" Target="../media/image62.jpeg"/></Relationships>
</file>

<file path=ppt/slides/_rels/slide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2.xml"/></Relationships>
</file>

<file path=ppt/slides/_rels/slide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752078" y="495776"/>
            <a:ext cx="10477200" cy="3298983"/>
          </a:xfrm>
          <a:prstGeom prst="rect">
            <a:avLst/>
          </a:prstGeom>
        </p:spPr>
        <p:txBody>
          <a:bodyPr anchor="b" anchorCtr="0"/>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lvl="0">
              <a:defRPr/>
            </a:pPr>
            <a:r>
              <a:rPr lang="en-US" spc="0" dirty="0">
                <a:solidFill>
                  <a:srgbClr val="4682B1"/>
                </a:solidFill>
              </a:rPr>
              <a:t>Managing Your Azure Environment</a:t>
            </a:r>
          </a:p>
        </p:txBody>
      </p:sp>
      <p:sp>
        <p:nvSpPr>
          <p:cNvPr id="6" name="Text Placeholder 2"/>
          <p:cNvSpPr txBox="1">
            <a:spLocks/>
          </p:cNvSpPr>
          <p:nvPr/>
        </p:nvSpPr>
        <p:spPr>
          <a:xfrm>
            <a:off x="959644" y="4646141"/>
            <a:ext cx="9822656" cy="2127205"/>
          </a:xfrm>
          <a:prstGeom prst="rect">
            <a:avLst/>
          </a:prstGeom>
        </p:spPr>
        <p:txBody>
          <a:bodyPr>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solidFill>
                <a:srgbClr val="4682B1"/>
              </a:solidFill>
              <a:effectLst/>
              <a:uLnTx/>
              <a:uFillTx/>
              <a:latin typeface="Segoe UI Light"/>
              <a:ea typeface="+mn-ea"/>
              <a:cs typeface="+mn-cs"/>
            </a:endParaRPr>
          </a:p>
        </p:txBody>
      </p:sp>
      <p:sp>
        <p:nvSpPr>
          <p:cNvPr id="2" name="TextBox 1"/>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rgbClr val="4682B1"/>
                </a:solidFill>
              </a:rPr>
              <a:t>#</a:t>
            </a:r>
            <a:r>
              <a:rPr lang="en-US" sz="2400" spc="-70" dirty="0" err="1">
                <a:solidFill>
                  <a:srgbClr val="4682B1"/>
                </a:solidFill>
              </a:rPr>
              <a:t>jaxcloud</a:t>
            </a:r>
            <a:r>
              <a:rPr lang="en-US" sz="2400" spc="-70" dirty="0">
                <a:solidFill>
                  <a:srgbClr val="4682B1"/>
                </a:solidFill>
              </a:rPr>
              <a:t> @</a:t>
            </a:r>
            <a:r>
              <a:rPr lang="en-US" sz="2400" spc="-70" dirty="0" err="1">
                <a:solidFill>
                  <a:srgbClr val="4682B1"/>
                </a:solidFill>
              </a:rPr>
              <a:t>jaxcloudug</a:t>
            </a:r>
            <a:r>
              <a:rPr lang="en-US" sz="2400" spc="-70" dirty="0">
                <a:solidFill>
                  <a:srgbClr val="4682B1"/>
                </a:solidFill>
              </a:rPr>
              <a:t> #gab2017                                                                           </a:t>
            </a:r>
            <a:r>
              <a:rPr lang="en-US" sz="2000" spc="-70" dirty="0">
                <a:solidFill>
                  <a:srgbClr val="4682B1"/>
                </a:solidFill>
              </a:rPr>
              <a:t>April 22, 2017</a:t>
            </a:r>
          </a:p>
        </p:txBody>
      </p:sp>
      <p:pic>
        <p:nvPicPr>
          <p:cNvPr id="3074" name="Picture 2" descr="Image result for azure"/>
          <p:cNvPicPr>
            <a:picLocks noChangeAspect="1" noChangeArrowheads="1"/>
          </p:cNvPicPr>
          <p:nvPr/>
        </p:nvPicPr>
        <p:blipFill rotWithShape="1">
          <a:blip r:embed="rId3">
            <a:extLst>
              <a:ext uri="{28A0092B-C50C-407E-A947-70E740481C1C}">
                <a14:useLocalDpi xmlns:a14="http://schemas.microsoft.com/office/drawing/2010/main" val="0"/>
              </a:ext>
            </a:extLst>
          </a:blip>
          <a:srcRect t="10381" b="43740"/>
          <a:stretch/>
        </p:blipFill>
        <p:spPr bwMode="auto">
          <a:xfrm>
            <a:off x="0" y="3694612"/>
            <a:ext cx="12192000" cy="32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206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6345" y="0"/>
            <a:ext cx="12924690" cy="6858000"/>
            <a:chOff x="-366345" y="0"/>
            <a:chExt cx="12924690" cy="6858000"/>
          </a:xfrm>
        </p:grpSpPr>
        <p:pic>
          <p:nvPicPr>
            <p:cNvPr id="5124" name="Picture 4" descr="http://www.modiscanada.com/en/PublishingImages/hm-carousel-items/hm-1-category-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5" y="0"/>
              <a:ext cx="129246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33500" y="3505200"/>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48420" y="3739487"/>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0830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Logistics</a:t>
            </a:r>
          </a:p>
        </p:txBody>
      </p:sp>
      <p:sp>
        <p:nvSpPr>
          <p:cNvPr id="13" name="Text Placeholder 12"/>
          <p:cNvSpPr>
            <a:spLocks noGrp="1"/>
          </p:cNvSpPr>
          <p:nvPr>
            <p:ph type="body" sz="quarter" idx="10"/>
          </p:nvPr>
        </p:nvSpPr>
        <p:spPr>
          <a:xfrm>
            <a:off x="269239" y="1189177"/>
            <a:ext cx="11653523" cy="4411592"/>
          </a:xfrm>
        </p:spPr>
        <p:txBody>
          <a:bodyPr/>
          <a:lstStyle/>
          <a:p>
            <a:r>
              <a:rPr lang="en-US" dirty="0"/>
              <a:t>Meeting time</a:t>
            </a:r>
          </a:p>
          <a:p>
            <a:r>
              <a:rPr lang="en-US" dirty="0"/>
              <a:t>	</a:t>
            </a:r>
            <a:r>
              <a:rPr lang="en-US" sz="3600" dirty="0">
                <a:solidFill>
                  <a:schemeClr val="tx1"/>
                </a:solidFill>
              </a:rPr>
              <a:t>4:30PM – 6:00PM</a:t>
            </a:r>
            <a:endParaRPr lang="en-US" dirty="0">
              <a:solidFill>
                <a:schemeClr val="tx1"/>
              </a:solidFill>
            </a:endParaRPr>
          </a:p>
          <a:p>
            <a:r>
              <a:rPr lang="en-US" dirty="0"/>
              <a:t>Location</a:t>
            </a:r>
          </a:p>
          <a:p>
            <a:r>
              <a:rPr lang="en-US" dirty="0"/>
              <a:t>	</a:t>
            </a:r>
            <a:r>
              <a:rPr lang="en-US" sz="3200" dirty="0">
                <a:solidFill>
                  <a:schemeClr val="tx1"/>
                </a:solidFill>
              </a:rPr>
              <a:t>Modis</a:t>
            </a:r>
          </a:p>
          <a:p>
            <a:r>
              <a:rPr lang="en-US" sz="3200" dirty="0">
                <a:solidFill>
                  <a:schemeClr val="tx1"/>
                </a:solidFill>
              </a:rPr>
              <a:t>	10201 Centurion Pkwy</a:t>
            </a:r>
          </a:p>
          <a:p>
            <a:r>
              <a:rPr lang="en-US" sz="3200" dirty="0">
                <a:solidFill>
                  <a:schemeClr val="tx1"/>
                </a:solidFill>
              </a:rPr>
              <a:t>	Jacksonville, FL</a:t>
            </a:r>
          </a:p>
          <a:p>
            <a:r>
              <a:rPr lang="en-US" sz="3600" dirty="0">
                <a:solidFill>
                  <a:schemeClr val="tx2"/>
                </a:solidFill>
              </a:rPr>
              <a:t>Next meetup Sept 22!</a:t>
            </a:r>
          </a:p>
        </p:txBody>
      </p:sp>
      <p:pic>
        <p:nvPicPr>
          <p:cNvPr id="3074" name="Picture 2" descr="http://jacksonville.com/sites/default/files/imagecache/superphoto/20130420_164424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928688"/>
            <a:ext cx="6667500" cy="50006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5524500" y="411404"/>
            <a:ext cx="6667500" cy="6035193"/>
          </a:xfrm>
          <a:prstGeom prst="rect">
            <a:avLst/>
          </a:prstGeom>
        </p:spPr>
      </p:pic>
      <p:pic>
        <p:nvPicPr>
          <p:cNvPr id="3" name="Picture 2" descr="http://fivestonechurch.com/wp-content/uploads/2016/04/o-CALENDAR-facebook.jpg"/>
          <p:cNvPicPr>
            <a:picLocks noChangeAspect="1" noChangeArrowheads="1"/>
          </p:cNvPicPr>
          <p:nvPr/>
        </p:nvPicPr>
        <p:blipFill rotWithShape="1">
          <a:blip r:embed="rId4">
            <a:extLst>
              <a:ext uri="{28A0092B-C50C-407E-A947-70E740481C1C}">
                <a14:useLocalDpi xmlns:a14="http://schemas.microsoft.com/office/drawing/2010/main" val="0"/>
              </a:ext>
            </a:extLst>
          </a:blip>
          <a:srcRect r="44762"/>
          <a:stretch/>
        </p:blipFill>
        <p:spPr bwMode="auto">
          <a:xfrm>
            <a:off x="5524500" y="411403"/>
            <a:ext cx="6667500" cy="603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02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500" fill="hold"/>
                                        <p:tgtEl>
                                          <p:spTgt spid="3074"/>
                                        </p:tgtEl>
                                        <p:attrNameLst>
                                          <p:attrName>ppt_x</p:attrName>
                                        </p:attrNameLst>
                                      </p:cBhvr>
                                      <p:tavLst>
                                        <p:tav tm="0">
                                          <p:val>
                                            <p:strVal val="1+#ppt_w/2"/>
                                          </p:val>
                                        </p:tav>
                                        <p:tav tm="100000">
                                          <p:val>
                                            <p:strVal val="#ppt_x"/>
                                          </p:val>
                                        </p:tav>
                                      </p:tavLst>
                                    </p:anim>
                                    <p:anim calcmode="lin" valueType="num">
                                      <p:cBhvr additive="base">
                                        <p:cTn id="16"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500"/>
                                        <p:tgtEl>
                                          <p:spTgt spid="13">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500"/>
                                        <p:tgtEl>
                                          <p:spTgt spid="1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fade">
                                      <p:cBhvr>
                                        <p:cTn id="28" dur="500"/>
                                        <p:tgtEl>
                                          <p:spTgt spid="1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Effect transition="in" filter="fade">
                                      <p:cBhvr>
                                        <p:cTn id="31" dur="500"/>
                                        <p:tgtEl>
                                          <p:spTgt spid="13">
                                            <p:txEl>
                                              <p:pRg st="5" end="5"/>
                                            </p:txEl>
                                          </p:spTgt>
                                        </p:tgtEl>
                                      </p:cBhvr>
                                    </p:animEffect>
                                  </p:childTnLst>
                                </p:cTn>
                              </p:par>
                            </p:childTnLst>
                          </p:cTn>
                        </p:par>
                        <p:par>
                          <p:cTn id="32" fill="hold">
                            <p:stCondLst>
                              <p:cond delay="1000"/>
                            </p:stCondLst>
                            <p:childTnLst>
                              <p:par>
                                <p:cTn id="33" presetID="2" presetClass="entr" presetSubtype="2"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1+#ppt_w/2"/>
                                          </p:val>
                                        </p:tav>
                                        <p:tav tm="100000">
                                          <p:val>
                                            <p:strVal val="#ppt_x"/>
                                          </p:val>
                                        </p:tav>
                                      </p:tavLst>
                                    </p:anim>
                                    <p:anim calcmode="lin" valueType="num">
                                      <p:cBhvr additive="base">
                                        <p:cTn id="3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xEl>
                                              <p:pRg st="6" end="6"/>
                                            </p:txEl>
                                          </p:spTgt>
                                        </p:tgtEl>
                                        <p:attrNameLst>
                                          <p:attrName>style.visibility</p:attrName>
                                        </p:attrNameLst>
                                      </p:cBhvr>
                                      <p:to>
                                        <p:strVal val="visible"/>
                                      </p:to>
                                    </p:set>
                                    <p:animEffect transition="in" filter="fade">
                                      <p:cBhvr>
                                        <p:cTn id="41" dur="500"/>
                                        <p:tgtEl>
                                          <p:spTgt spid="13">
                                            <p:txEl>
                                              <p:pRg st="6" end="6"/>
                                            </p:txEl>
                                          </p:spTgt>
                                        </p:tgtEl>
                                      </p:cBhvr>
                                    </p:animEffect>
                                  </p:childTnLst>
                                </p:cTn>
                              </p:par>
                            </p:childTnLst>
                          </p:cTn>
                        </p:par>
                        <p:par>
                          <p:cTn id="42" fill="hold">
                            <p:stCondLst>
                              <p:cond delay="500"/>
                            </p:stCondLst>
                            <p:childTnLst>
                              <p:par>
                                <p:cTn id="43" presetID="2" presetClass="entr" presetSubtype="2"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1+#ppt_w/2"/>
                                          </p:val>
                                        </p:tav>
                                        <p:tav tm="100000">
                                          <p:val>
                                            <p:strVal val="#ppt_x"/>
                                          </p:val>
                                        </p:tav>
                                      </p:tavLst>
                                    </p:anim>
                                    <p:anim calcmode="lin" valueType="num">
                                      <p:cBhvr additive="base">
                                        <p:cTn id="4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809826" cy="1579343"/>
          </a:xfrm>
        </p:spPr>
        <p:txBody>
          <a:bodyPr/>
          <a:lstStyle/>
          <a:p>
            <a:r>
              <a:rPr lang="en-US" dirty="0"/>
              <a:t>Join us on slack</a:t>
            </a:r>
            <a:br>
              <a:rPr lang="en-US" dirty="0"/>
            </a:br>
            <a:r>
              <a:rPr lang="en-US" sz="3600" dirty="0"/>
              <a:t>jaxcloudug.azurewebsites.net</a:t>
            </a:r>
          </a:p>
        </p:txBody>
      </p:sp>
      <p:sp>
        <p:nvSpPr>
          <p:cNvPr id="5" name="Picture Placeholder 4"/>
          <p:cNvSpPr>
            <a:spLocks noGrp="1"/>
          </p:cNvSpPr>
          <p:nvPr>
            <p:ph type="pic" sz="quarter" idx="10"/>
          </p:nvPr>
        </p:nvSpPr>
        <p:spPr/>
      </p:sp>
      <p:pic>
        <p:nvPicPr>
          <p:cNvPr id="5122" name="Picture 2" descr="https://tctechcrunch2011.files.wordpress.com/2014/10/slack-lar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3077" r="26770"/>
          <a:stretch/>
        </p:blipFill>
        <p:spPr bwMode="auto">
          <a:xfrm>
            <a:off x="6079067" y="0"/>
            <a:ext cx="6112933"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505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3407536"/>
          </a:xfrm>
        </p:spPr>
        <p:txBody>
          <a:bodyPr/>
          <a:lstStyle/>
          <a:p>
            <a:r>
              <a:rPr lang="en-US" sz="6000" dirty="0"/>
              <a:t>Meetup after at BW3s</a:t>
            </a:r>
            <a:br>
              <a:rPr lang="en-US" sz="6000" dirty="0"/>
            </a:br>
            <a:r>
              <a:rPr lang="en-US" sz="3600" dirty="0"/>
              <a:t>The Avenues, 10300 Southside Blvd, Jacksonville, FL 32256</a:t>
            </a:r>
            <a:endParaRPr lang="en-US" sz="4400" dirty="0"/>
          </a:p>
        </p:txBody>
      </p:sp>
      <p:pic>
        <p:nvPicPr>
          <p:cNvPr id="4" name="Picture Placeholder 3"/>
          <p:cNvPicPr>
            <a:picLocks noGrp="1" noChangeAspect="1"/>
          </p:cNvPicPr>
          <p:nvPr>
            <p:ph type="pic" sz="quarter" idx="10"/>
          </p:nvPr>
        </p:nvPicPr>
        <p:blipFill>
          <a:blip r:embed="rId2"/>
          <a:srcRect l="24815" r="24815"/>
          <a:stretch>
            <a:fillRect/>
          </a:stretch>
        </p:blipFill>
        <p:spPr>
          <a:prstGeom prst="rect">
            <a:avLst/>
          </a:prstGeom>
        </p:spPr>
      </p:pic>
    </p:spTree>
    <p:extLst>
      <p:ext uri="{BB962C8B-B14F-4D97-AF65-F5344CB8AC3E}">
        <p14:creationId xmlns:p14="http://schemas.microsoft.com/office/powerpoint/2010/main" val="28329760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7DE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59" y="177059"/>
            <a:ext cx="6503882" cy="6503882"/>
          </a:xfrm>
          <a:prstGeom prst="rect">
            <a:avLst/>
          </a:prstGeom>
        </p:spPr>
      </p:pic>
      <p:sp>
        <p:nvSpPr>
          <p:cNvPr id="6" name="TextBox 5"/>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chemeClr val="bg1"/>
                </a:solidFill>
              </a:rPr>
              <a:t>#</a:t>
            </a:r>
            <a:r>
              <a:rPr lang="en-US" sz="2400" spc="-70" dirty="0" err="1">
                <a:solidFill>
                  <a:schemeClr val="bg1"/>
                </a:solidFill>
              </a:rPr>
              <a:t>jaxcloud</a:t>
            </a:r>
            <a:r>
              <a:rPr lang="en-US" sz="2400" spc="-70" dirty="0">
                <a:solidFill>
                  <a:schemeClr val="bg1"/>
                </a:solidFill>
              </a:rPr>
              <a:t>                                                                                                                    @</a:t>
            </a:r>
            <a:r>
              <a:rPr lang="en-US" sz="2400" spc="-70" dirty="0" err="1">
                <a:solidFill>
                  <a:schemeClr val="bg1"/>
                </a:solidFill>
              </a:rPr>
              <a:t>jaxcloudug</a:t>
            </a:r>
            <a:endParaRPr lang="en-US" sz="2000" spc="-70" dirty="0">
              <a:solidFill>
                <a:schemeClr val="bg1"/>
              </a:solidFill>
            </a:endParaRPr>
          </a:p>
        </p:txBody>
      </p:sp>
      <p:sp>
        <p:nvSpPr>
          <p:cNvPr id="7" name="TextBox 6"/>
          <p:cNvSpPr txBox="1"/>
          <p:nvPr/>
        </p:nvSpPr>
        <p:spPr>
          <a:xfrm>
            <a:off x="290933" y="5865244"/>
            <a:ext cx="11610133" cy="369332"/>
          </a:xfrm>
          <a:prstGeom prst="rect">
            <a:avLst/>
          </a:prstGeom>
          <a:noFill/>
        </p:spPr>
        <p:txBody>
          <a:bodyPr wrap="square" lIns="0" tIns="0" rIns="0" bIns="0" rtlCol="0">
            <a:spAutoFit/>
          </a:bodyPr>
          <a:lstStyle/>
          <a:p>
            <a:r>
              <a:rPr lang="en-US" sz="2400" spc="-70" dirty="0">
                <a:solidFill>
                  <a:schemeClr val="bg1"/>
                </a:solidFill>
              </a:rPr>
              <a:t>http://jaxug.cloud                                                               https://jaxcloudug.azurewebsites.net</a:t>
            </a:r>
            <a:endParaRPr lang="en-US" sz="2000" spc="-70" dirty="0">
              <a:solidFill>
                <a:schemeClr val="bg1"/>
              </a:solidFill>
            </a:endParaRPr>
          </a:p>
        </p:txBody>
      </p:sp>
    </p:spTree>
    <p:extLst>
      <p:ext uri="{BB962C8B-B14F-4D97-AF65-F5344CB8AC3E}">
        <p14:creationId xmlns:p14="http://schemas.microsoft.com/office/powerpoint/2010/main" val="38079619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nected Enterprise">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Connected Enterprise" id="{337E2617-FD17-42AA-AC4D-557C0AAFC63C}" vid="{78AD3BA6-3C8E-45BF-87D1-0C2EAEA8DA2A}"/>
    </a:ext>
  </a:extLst>
</a:theme>
</file>

<file path=ppt/theme/theme10.xml><?xml version="1.0" encoding="utf-8"?>
<a:theme xmlns:a="http://schemas.openxmlformats.org/drawingml/2006/main" name="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Consumer_Light_Template.potx" id="{52F91075-02A6-48AE-A81A-3164BDD92C4E}" vid="{C6DD6058-9D29-45C5-BA17-71E876908797}"/>
    </a:ext>
  </a:extLst>
</a:theme>
</file>

<file path=ppt/theme/theme11.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12.xml><?xml version="1.0" encoding="utf-8"?>
<a:theme xmlns:a="http://schemas.openxmlformats.org/drawingml/2006/main" name="8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3.xml><?xml version="1.0" encoding="utf-8"?>
<a:theme xmlns:a="http://schemas.openxmlformats.org/drawingml/2006/main" name="1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4.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5.xml><?xml version="1.0" encoding="utf-8"?>
<a:theme xmlns:a="http://schemas.openxmlformats.org/drawingml/2006/main" name="1_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ppt/theme/theme16.xml><?xml version="1.0" encoding="utf-8"?>
<a:theme xmlns:a="http://schemas.openxmlformats.org/drawingml/2006/main" name="4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7.xml><?xml version="1.0" encoding="utf-8"?>
<a:theme xmlns:a="http://schemas.openxmlformats.org/drawingml/2006/main" name="3_5-50019_The_Future_of_SharePoint_template">
  <a:themeElements>
    <a:clrScheme name="Custom 1">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8.xml><?xml version="1.0" encoding="utf-8"?>
<a:theme xmlns:a="http://schemas.openxmlformats.org/drawingml/2006/main" name="2_5-50019_The_Future_of_SharePoint_template">
  <a:themeElements>
    <a:clrScheme name="Custom 2">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9.xml><?xml version="1.0" encoding="utf-8"?>
<a:theme xmlns:a="http://schemas.openxmlformats.org/drawingml/2006/main" name="5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xml><?xml version="1.0" encoding="utf-8"?>
<a:theme xmlns:a="http://schemas.openxmlformats.org/drawingml/2006/main" name="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21.xml><?xml version="1.0" encoding="utf-8"?>
<a:theme xmlns:a="http://schemas.openxmlformats.org/drawingml/2006/main" name="1_Offic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22.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 [Read-Only]" id="{9B31C0B3-7443-441A-9107-8804D2657F81}" vid="{03A6EB4A-387D-4428-945E-5DF108D46AE9}"/>
    </a:ext>
  </a:extLst>
</a:theme>
</file>

<file path=ppt/theme/theme23.xml><?xml version="1.0" encoding="utf-8"?>
<a:theme xmlns:a="http://schemas.openxmlformats.org/drawingml/2006/main" name="2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4.xml><?xml version="1.0" encoding="utf-8"?>
<a:theme xmlns:a="http://schemas.openxmlformats.org/drawingml/2006/main" name="USE_5-50019_The_Future_of_SharePoint_template">
  <a:themeElements>
    <a:clrScheme name="Custom 4">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Office">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0070C0"/>
      </a:hlink>
      <a:folHlink>
        <a:srgbClr val="0070C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6.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6FC07942-5711-4D32-ADC3-11F6639E6101}" vid="{49BB8544-5BC8-4B1F-A53C-2788A18E81D2}"/>
    </a:ext>
  </a:extLst>
</a:theme>
</file>

<file path=ppt/theme/theme7.xml><?xml version="1.0" encoding="utf-8"?>
<a:theme xmlns:a="http://schemas.openxmlformats.org/drawingml/2006/main" name="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8.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9.xml><?xml version="1.0" encoding="utf-8"?>
<a:theme xmlns:a="http://schemas.openxmlformats.org/drawingml/2006/main" name="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2D5243692A1D44ACC89009E8EB2CB4" ma:contentTypeVersion="2" ma:contentTypeDescription="Create a new document." ma:contentTypeScope="" ma:versionID="32ca5bc4fa01ea3be17353fbbbeec0a5">
  <xsd:schema xmlns:xsd="http://www.w3.org/2001/XMLSchema" xmlns:xs="http://www.w3.org/2001/XMLSchema" xmlns:p="http://schemas.microsoft.com/office/2006/metadata/properties" xmlns:ns2="1bbf222e-7e66-42df-9e6f-5c316d30f899" targetNamespace="http://schemas.microsoft.com/office/2006/metadata/properties" ma:root="true" ma:fieldsID="b08681e9cf4339736ab09440fdfcbfbd" ns2:_="">
    <xsd:import namespace="1bbf222e-7e66-42df-9e6f-5c316d30f89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bf222e-7e66-42df-9e6f-5c316d30f8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370E5A-76CE-437B-B6DB-0448A2AEACB2}">
  <ds:schemaRefs>
    <ds:schemaRef ds:uri="http://schemas.microsoft.com/sharepoint/v3/contenttype/forms"/>
  </ds:schemaRefs>
</ds:datastoreItem>
</file>

<file path=customXml/itemProps2.xml><?xml version="1.0" encoding="utf-8"?>
<ds:datastoreItem xmlns:ds="http://schemas.openxmlformats.org/officeDocument/2006/customXml" ds:itemID="{C1D94387-9BE2-4DD8-A5ED-1CF9C50B3FA6}">
  <ds:schemaRefs>
    <ds:schemaRef ds:uri="http://purl.org/dc/terms/"/>
    <ds:schemaRef ds:uri="http://schemas.openxmlformats.org/package/2006/metadata/core-properties"/>
    <ds:schemaRef ds:uri="http://schemas.microsoft.com/office/2006/documentManagement/types"/>
    <ds:schemaRef ds:uri="1bbf222e-7e66-42df-9e6f-5c316d30f899"/>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78CEF47-99E9-4F7B-A90A-C142B83D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bf222e-7e66-42df-9e6f-5c316d30f8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2506</TotalTime>
  <Words>111</Words>
  <Application>Microsoft Office PowerPoint</Application>
  <PresentationFormat>Widescreen</PresentationFormat>
  <Paragraphs>17</Paragraphs>
  <Slides>6</Slides>
  <Notes>2</Notes>
  <HiddenSlides>0</HiddenSlides>
  <MMClips>0</MMClips>
  <ScaleCrop>false</ScaleCrop>
  <HeadingPairs>
    <vt:vector size="8" baseType="variant">
      <vt:variant>
        <vt:lpstr>Fonts Used</vt:lpstr>
      </vt:variant>
      <vt:variant>
        <vt:i4>14</vt:i4>
      </vt:variant>
      <vt:variant>
        <vt:lpstr>Theme</vt:lpstr>
      </vt:variant>
      <vt:variant>
        <vt:i4>24</vt:i4>
      </vt:variant>
      <vt:variant>
        <vt:lpstr>Embedded OLE Servers</vt:lpstr>
      </vt:variant>
      <vt:variant>
        <vt:i4>1</vt:i4>
      </vt:variant>
      <vt:variant>
        <vt:lpstr>Slide Titles</vt:lpstr>
      </vt:variant>
      <vt:variant>
        <vt:i4>6</vt:i4>
      </vt:variant>
    </vt:vector>
  </HeadingPairs>
  <TitlesOfParts>
    <vt:vector size="45" baseType="lpstr">
      <vt:lpstr>Arial</vt:lpstr>
      <vt:lpstr>Bodoni MT</vt:lpstr>
      <vt:lpstr>Calibri</vt:lpstr>
      <vt:lpstr>Consolas</vt:lpstr>
      <vt:lpstr>Courier New</vt:lpstr>
      <vt:lpstr>Segoe</vt:lpstr>
      <vt:lpstr>Segoe Pro</vt:lpstr>
      <vt:lpstr>Segoe UI</vt:lpstr>
      <vt:lpstr>Segoe UI Light</vt:lpstr>
      <vt:lpstr>Segoe UI Semibold</vt:lpstr>
      <vt:lpstr>Segoe UI Semilight</vt:lpstr>
      <vt:lpstr>Times New Roman</vt:lpstr>
      <vt:lpstr>Verdana</vt:lpstr>
      <vt:lpstr>Wingdings</vt:lpstr>
      <vt:lpstr>Connected Enterprise</vt:lpstr>
      <vt:lpstr>FieldDeck</vt:lpstr>
      <vt:lpstr>1_Metro Presentation</vt:lpstr>
      <vt:lpstr>1_COLOR TEMPLATE</vt:lpstr>
      <vt:lpstr>Office</vt:lpstr>
      <vt:lpstr>5-30664_S4_Q1_FY16_Light_Template</vt:lpstr>
      <vt:lpstr>5-50019_The_Future_of_SharePoint_template</vt:lpstr>
      <vt:lpstr>Standard Layouts</vt:lpstr>
      <vt:lpstr>TR21 Dark Gray Template</vt:lpstr>
      <vt:lpstr>5-30639_MGXFY16_Light_Template</vt:lpstr>
      <vt:lpstr>1_FieldDeck</vt:lpstr>
      <vt:lpstr>8_FY15 Enterprise identity theme</vt:lpstr>
      <vt:lpstr>1_5-50019_The_Future_of_SharePoint_template</vt:lpstr>
      <vt:lpstr>Office365_Template_2012_16x9_WHITE_v03</vt:lpstr>
      <vt:lpstr>1_TR21 Dark Gray Template</vt:lpstr>
      <vt:lpstr>4_5-50019_The_Future_of_SharePoint_template</vt:lpstr>
      <vt:lpstr>3_5-50019_The_Future_of_SharePoint_template</vt:lpstr>
      <vt:lpstr>2_5-50019_The_Future_of_SharePoint_template</vt:lpstr>
      <vt:lpstr>5_5-50019_The_Future_of_SharePoint_template</vt:lpstr>
      <vt:lpstr>7_FY15 Enterprise identity theme</vt:lpstr>
      <vt:lpstr>1_Office</vt:lpstr>
      <vt:lpstr>3-30410_WPC_Breakout_Template_16x9</vt:lpstr>
      <vt:lpstr>2_FieldDeck</vt:lpstr>
      <vt:lpstr>USE_5-50019_The_Future_of_SharePoint_template</vt:lpstr>
      <vt:lpstr>think-cell Slide</vt:lpstr>
      <vt:lpstr>PowerPoint Presentation</vt:lpstr>
      <vt:lpstr>PowerPoint Presentation</vt:lpstr>
      <vt:lpstr>Logistics</vt:lpstr>
      <vt:lpstr>Join us on slack jaxcloudug.azurewebsites.net</vt:lpstr>
      <vt:lpstr>Meetup after at BW3s The Avenues, 10300 Southside Blvd, Jacksonville, FL 32256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SharePoint – The Future Starts Now</dc:title>
  <dc:subject>The New SharePoint – The Future Starts Now</dc:subject>
  <dc:creator>Mark.Kashman@microsoft.com</dc:creator>
  <cp:keywords>SharePoint; SharePoint Online</cp:keywords>
  <cp:lastModifiedBy>Hoag, Scott</cp:lastModifiedBy>
  <cp:revision>170</cp:revision>
  <dcterms:modified xsi:type="dcterms:W3CDTF">2017-04-17T18:09:40Z</dcterms:modified>
  <cp:category>Office 365;Cloud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0x0101007C2D5243692A1D44ACC89009E8EB2CB4</vt:lpwstr>
  </property>
  <property fmtid="{D5CDD505-2E9C-101B-9397-08002B2CF9AE}" pid="3" name="_dlc_DocIdItemGuid">
    <vt:lpwstr>38bf5aeb-b098-475d-bd4b-288471e66054</vt:lpwstr>
  </property>
</Properties>
</file>